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B4A398"/>
    <a:srgbClr val="05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7"/>
    <p:restoredTop sz="95840"/>
  </p:normalViewPr>
  <p:slideViewPr>
    <p:cSldViewPr snapToGrid="0">
      <p:cViewPr varScale="1">
        <p:scale>
          <a:sx n="124" d="100"/>
          <a:sy n="124" d="100"/>
        </p:scale>
        <p:origin x="432"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Action concertée transverse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B4A398"/>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14" name="ZoneTexte 13">
            <a:extLst>
              <a:ext uri="{FF2B5EF4-FFF2-40B4-BE49-F238E27FC236}">
                <a16:creationId xmlns:a16="http://schemas.microsoft.com/office/drawing/2014/main" id="{1DCBF030-F8BD-3A14-A327-8EE97A1C1E34}"/>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4" name="Image 3">
            <a:extLst>
              <a:ext uri="{FF2B5EF4-FFF2-40B4-BE49-F238E27FC236}">
                <a16:creationId xmlns:a16="http://schemas.microsoft.com/office/drawing/2014/main" id="{04ADB4A5-C653-B62A-B872-6D8601744CBB}"/>
              </a:ext>
            </a:extLst>
          </p:cNvPr>
          <p:cNvPicPr>
            <a:picLocks noChangeAspect="1"/>
          </p:cNvPicPr>
          <p:nvPr userDrawn="1"/>
        </p:nvPicPr>
        <p:blipFill>
          <a:blip r:embed="rId17"/>
          <a:stretch>
            <a:fillRect/>
          </a:stretch>
        </p:blipFill>
        <p:spPr>
          <a:xfrm>
            <a:off x="104120" y="113665"/>
            <a:ext cx="1446550" cy="1249293"/>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E0AEB0BA-3C19-B74C-1BDB-357D22B94EDA}"/>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E7F47019-309E-0AF8-CF8F-4D42DEA6F9BF}"/>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F4BC25E5-C6D0-9126-5C71-A2E68D6BA06F}"/>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726</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Avenir Book</vt:lpstr>
      <vt:lpstr>Avenir Heavy</vt:lpstr>
      <vt:lpstr>Calibri</vt:lpstr>
      <vt:lpstr>Thème Office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30</cp:revision>
  <dcterms:created xsi:type="dcterms:W3CDTF">2023-01-31T08:33:20Z</dcterms:created>
  <dcterms:modified xsi:type="dcterms:W3CDTF">2025-11-26T17:16:18Z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